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295" autoAdjust="0"/>
  </p:normalViewPr>
  <p:slideViewPr>
    <p:cSldViewPr>
      <p:cViewPr varScale="1">
        <p:scale>
          <a:sx n="98" d="100"/>
          <a:sy n="98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5780AE8-7F3F-40B8-AD28-D9FB41FF1D96}" type="datetimeFigureOut">
              <a:rPr lang="en-US" smtClean="0"/>
              <a:t>8/11/2021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57CF87D-8511-4FB1-8CF3-C3430440AD2E}" type="slidenum">
              <a:rPr lang="en-IN" smtClean="0"/>
              <a:t>‹#›</a:t>
            </a:fld>
            <a:endParaRPr lang="en-I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en-US" sz="2400" dirty="0" smtClean="0"/>
          </a:p>
          <a:p>
            <a:pPr algn="r">
              <a:buNone/>
            </a:pPr>
            <a:endParaRPr lang="en-US" sz="2400" dirty="0"/>
          </a:p>
          <a:p>
            <a:pPr algn="r">
              <a:buNone/>
            </a:pPr>
            <a:endParaRPr lang="en-US" sz="2400" dirty="0" smtClean="0"/>
          </a:p>
          <a:p>
            <a:pPr algn="r">
              <a:buNone/>
            </a:pPr>
            <a:r>
              <a:rPr lang="en-US" sz="2400" dirty="0" smtClean="0"/>
              <a:t>Presented by </a:t>
            </a:r>
          </a:p>
          <a:p>
            <a:pPr algn="r">
              <a:buNone/>
            </a:pPr>
            <a:r>
              <a:rPr lang="en-US" sz="2400" dirty="0" smtClean="0"/>
              <a:t>                    </a:t>
            </a:r>
          </a:p>
          <a:p>
            <a:pPr algn="r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RUBEE SRIVASVATA</a:t>
            </a:r>
          </a:p>
          <a:p>
            <a:pPr algn="r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                     Assistant Professor</a:t>
            </a:r>
          </a:p>
          <a:p>
            <a:pPr algn="r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                    ABS ACADEMY,DURGAPUR</a:t>
            </a:r>
            <a:endParaRPr lang="en-IN" sz="2400" b="1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92D050"/>
                </a:solidFill>
                <a:latin typeface="Algerian" pitchFamily="82" charset="0"/>
              </a:rPr>
              <a:t>MULTICULTURAL CLASSROOM</a:t>
            </a:r>
            <a:endParaRPr lang="en-IN" sz="4000" b="1" dirty="0">
              <a:solidFill>
                <a:srgbClr val="92D05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857628"/>
            <a:ext cx="6486548" cy="2186006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classroom where students of different caste, creed, color, culture, religion, language, interest, gender get an opportunity to acquire education dissolving all sorts of differences.</a:t>
            </a:r>
            <a:endParaRPr lang="en-I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42918"/>
            <a:ext cx="8305800" cy="142876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B.ED COURSE-</a:t>
            </a:r>
            <a:r>
              <a:rPr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Unit-IV</a:t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MULTICULTURAL CLASSROOM</a:t>
            </a:r>
            <a:endParaRPr lang="en-IN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Cultural co-ordination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Diversity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Combination of many languages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Liberality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Unity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Universality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Multipurpose classroom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Inclusive education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Propagation of knowledge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  <a:cs typeface="Times New Roman" pitchFamily="18" charset="0"/>
              </a:rPr>
              <a:t>CHARACTERISTICS OF MULTICULTURAL CLASSROOM</a:t>
            </a:r>
            <a:endParaRPr lang="en-IN" sz="2800" dirty="0">
              <a:solidFill>
                <a:srgbClr val="7030A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Classroom control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Combining all cultures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Impartiality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Co-operation in learning multi languages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Construct liberal and empathetic attitude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Elimination of superstitions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To solve cultural conflicts of the students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Formation of unity in diversity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ROLE OF TEACHERS IN MULTICULTURAL CLASSROOM</a:t>
            </a: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Combination of different cultures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Construction of liberal and tolerant attitude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Construction of universal concept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Acculturation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Use of multi languages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Expansion of knowledge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Formation of group attitude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Construct universal curriculum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ADVANTAGES OF MULTICULTURAL CLASSROOM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Uncontrolled classroom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Language problem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Cultural conflict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Negligence of own culture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Religious intolerance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Small groups formations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National disintegration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Extinction of small cultural groups</a:t>
            </a: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DISADVANTAGES OF MULTICULTURAL CLASSROOM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dirty="0" smtClean="0"/>
              <a:t>THANK  YOU</a:t>
            </a:r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5786" y="500042"/>
            <a:ext cx="7872410" cy="86201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68</TotalTime>
  <Words>170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MULTICULTURAL CLASSROOM</vt:lpstr>
      <vt:lpstr>B.ED COURSE-IV. Unit-IV  MULTICULTURAL CLASSROOM</vt:lpstr>
      <vt:lpstr>CHARACTERISTICS OF MULTICULTURAL CLASSROOM</vt:lpstr>
      <vt:lpstr>ROLE OF TEACHERS IN MULTICULTURAL CLASSROOM</vt:lpstr>
      <vt:lpstr>ADVANTAGES OF MULTICULTURAL CLASSROOM</vt:lpstr>
      <vt:lpstr>DISADVANTAGES OF MULTICULTURAL CLASSROOM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B.ED COURSE-iv. Unit-iv MULTICULTURAL CLASSROOM</dc:title>
  <dc:creator>abs</dc:creator>
  <cp:lastModifiedBy>abs</cp:lastModifiedBy>
  <cp:revision>24</cp:revision>
  <dcterms:created xsi:type="dcterms:W3CDTF">2021-08-11T05:18:48Z</dcterms:created>
  <dcterms:modified xsi:type="dcterms:W3CDTF">2021-08-11T06:27:21Z</dcterms:modified>
</cp:coreProperties>
</file>